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568D69-8C68-4122-B4F7-E854255591E2}" type="datetimeFigureOut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9D6291-96A5-4AC4-A9A4-022F2E9D05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5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FDDD-353C-4E12-95E1-0B5D38C09E3F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248400"/>
            <a:ext cx="3124200" cy="47307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338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2971800" y="6255697"/>
          <a:ext cx="381000" cy="449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Bitmap Image" r:id="rId3" imgW="5076190" imgH="6009524" progId="PBrush">
                  <p:embed/>
                </p:oleObj>
              </mc:Choice>
              <mc:Fallback>
                <p:oleObj name="Bitmap Image" r:id="rId3" imgW="5076190" imgH="6009524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6255697"/>
                        <a:ext cx="381000" cy="4499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79EE-CB8E-475D-A182-081C84D054CC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0F81-10BA-4EEF-9971-A638BEE70805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E95E-B65C-4F18-8DCA-768141970767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048000" cy="47307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1764-6AFE-4A7A-A5B0-EA6BE3C64307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4418D-7791-4978-955C-052F11B099B9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307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833D0-A7D1-4BD7-9790-BFD6FCD82FF1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667000" cy="36512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0" y="0"/>
          <a:ext cx="8953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Bitmap Image" r:id="rId3" imgW="5076190" imgH="6009524" progId="PBrush">
                  <p:embed/>
                </p:oleObj>
              </mc:Choice>
              <mc:Fallback>
                <p:oleObj name="Bitmap Image" r:id="rId3" imgW="5076190" imgH="6009524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95350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0" y="0"/>
          <a:ext cx="8953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Bitmap Image" r:id="rId5" imgW="5076190" imgH="6009524" progId="PBrush">
                  <p:embed/>
                </p:oleObj>
              </mc:Choice>
              <mc:Fallback>
                <p:oleObj name="Bitmap Image" r:id="rId5" imgW="5076190" imgH="6009524" progId="PBrush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95350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F97B-A16A-461F-90B0-BBC1C8A09508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307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A34E3-E084-4709-9FFE-661677BBE6E9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3075"/>
          </a:xfrm>
        </p:spPr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4420" y="6252996"/>
            <a:ext cx="543179" cy="51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52B3-D5DD-4DC1-BD61-B7E8D01109B4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43384-2EE4-4391-9383-7B9578124C16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330D8-C417-4A8C-B37C-F0F8ED57015C}" type="datetime1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2971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9967F-475A-4222-959C-7C0206977E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3124200" y="6400800"/>
          <a:ext cx="25005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Bitmap Image" r:id="rId14" imgW="5076190" imgH="6009524" progId="PBrush">
                  <p:embed/>
                </p:oleObj>
              </mc:Choice>
              <mc:Fallback>
                <p:oleObj name="Bitmap Image" r:id="rId14" imgW="5076190" imgH="6009524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6400800"/>
                        <a:ext cx="25005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County Support for Section 404 Assumption 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Keith Carlson,</a:t>
            </a:r>
          </a:p>
          <a:p>
            <a:r>
              <a:rPr lang="en-US" dirty="0" smtClean="0"/>
              <a:t>Executive Director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 Inter-County Association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Simplifies the Wetlands Permitting Process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contractor – public or private – will only have to go through one, rather than two, permitting processes for projects that have a wetland impact </a:t>
            </a:r>
          </a:p>
          <a:p>
            <a:r>
              <a:rPr lang="en-US" dirty="0" smtClean="0"/>
              <a:t>The contractor will only have to deal with one, rather than two, regulatory agencies </a:t>
            </a:r>
          </a:p>
          <a:p>
            <a:r>
              <a:rPr lang="en-US" dirty="0" smtClean="0"/>
              <a:t>This will </a:t>
            </a:r>
            <a:r>
              <a:rPr lang="en-US" u="sng" dirty="0" smtClean="0"/>
              <a:t>save </a:t>
            </a:r>
            <a:r>
              <a:rPr lang="en-US" dirty="0" smtClean="0"/>
              <a:t>time and it will </a:t>
            </a:r>
            <a:r>
              <a:rPr lang="en-US" u="sng" dirty="0" smtClean="0"/>
              <a:t>save money</a:t>
            </a:r>
          </a:p>
          <a:p>
            <a:r>
              <a:rPr lang="en-US" b="1" dirty="0" smtClean="0"/>
              <a:t>It will not reduce wetland protection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3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Reduction in the Protection and Retention of Wetlands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the federal Clean Water Act and the state Wetland Conservation Act will continue in effect and require appropriate mitigation of adverse wetland impacts.  </a:t>
            </a:r>
          </a:p>
          <a:p>
            <a:pPr lvl="1"/>
            <a:r>
              <a:rPr lang="en-US" dirty="0" smtClean="0"/>
              <a:t>Wetland replacement at the appropriate levels – usually at a 2:1 ratio </a:t>
            </a:r>
            <a:r>
              <a:rPr lang="en-US" dirty="0"/>
              <a:t>– </a:t>
            </a:r>
            <a:r>
              <a:rPr lang="en-US" dirty="0" smtClean="0"/>
              <a:t>will continue to apply</a:t>
            </a:r>
          </a:p>
          <a:p>
            <a:pPr lvl="1"/>
            <a:r>
              <a:rPr lang="en-US" dirty="0" smtClean="0"/>
              <a:t>BWSR or DNR and the EPA will still retain oversight authority to see that state and federal laws’ requirements are being met.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2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205"/>
            <a:ext cx="8229600" cy="792162"/>
          </a:xfrm>
        </p:spPr>
        <p:txBody>
          <a:bodyPr/>
          <a:lstStyle/>
          <a:p>
            <a:r>
              <a:rPr lang="en-US" dirty="0" smtClean="0"/>
              <a:t>Challenges Remain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4368"/>
            <a:ext cx="9144000" cy="5271796"/>
          </a:xfrm>
        </p:spPr>
        <p:txBody>
          <a:bodyPr/>
          <a:lstStyle/>
          <a:p>
            <a:r>
              <a:rPr lang="en-US" dirty="0" smtClean="0"/>
              <a:t>Wetlands Conservation Act (WCA) and Section 404 need to be harmonized so they can be administered together</a:t>
            </a:r>
          </a:p>
          <a:p>
            <a:pPr lvl="1"/>
            <a:r>
              <a:rPr lang="en-US" dirty="0" smtClean="0"/>
              <a:t>Requirements of both laws must be observed</a:t>
            </a:r>
          </a:p>
          <a:p>
            <a:pPr lvl="1"/>
            <a:r>
              <a:rPr lang="en-US" dirty="0" smtClean="0"/>
              <a:t>It will take funding for </a:t>
            </a:r>
            <a:r>
              <a:rPr lang="en-US" dirty="0"/>
              <a:t>dedicated </a:t>
            </a:r>
            <a:r>
              <a:rPr lang="en-US" dirty="0" smtClean="0"/>
              <a:t>staff to identify </a:t>
            </a:r>
            <a:r>
              <a:rPr lang="en-US" dirty="0"/>
              <a:t>policy </a:t>
            </a:r>
            <a:r>
              <a:rPr lang="en-US" dirty="0" smtClean="0"/>
              <a:t>revisions necessary to gain </a:t>
            </a:r>
            <a:r>
              <a:rPr lang="en-US" dirty="0"/>
              <a:t>EPA </a:t>
            </a:r>
            <a:r>
              <a:rPr lang="en-US" dirty="0" smtClean="0"/>
              <a:t>approval for assumption</a:t>
            </a:r>
          </a:p>
          <a:p>
            <a:pPr lvl="2"/>
            <a:r>
              <a:rPr lang="en-US" dirty="0" smtClean="0"/>
              <a:t>That should include optimization of  </a:t>
            </a:r>
            <a:r>
              <a:rPr lang="en-US" dirty="0"/>
              <a:t>the role of local </a:t>
            </a:r>
            <a:r>
              <a:rPr lang="en-US" dirty="0" smtClean="0"/>
              <a:t>government (consistent with current WCA permitting) </a:t>
            </a:r>
          </a:p>
          <a:p>
            <a:r>
              <a:rPr lang="en-US" dirty="0" smtClean="0"/>
              <a:t>The mapping of waters that may be assumed needs to be completed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1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Legislation to Begin the Process of Assumption Has Been Introduced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SF 962, Mathews</a:t>
            </a:r>
          </a:p>
          <a:p>
            <a:pPr lvl="1"/>
            <a:r>
              <a:rPr lang="en-US" dirty="0" smtClean="0"/>
              <a:t>While the bill with appropriate funding will lay the groundwork for assumption, a final application for assumption will not occur without additional legislative signoff</a:t>
            </a:r>
          </a:p>
          <a:p>
            <a:r>
              <a:rPr lang="en-US" dirty="0" smtClean="0"/>
              <a:t>Delay in legislative action will likely allow other states to get ahead of Minnesota in the queue for section 404 assumption   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     Minnesota Inter-County Association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967F-475A-4222-959C-7C0206977EE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64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5764</TotalTime>
  <Words>309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Bitmap Image</vt:lpstr>
      <vt:lpstr>County Support for Section 404 Assumption </vt:lpstr>
      <vt:lpstr>Simplifies the Wetlands Permitting Process  </vt:lpstr>
      <vt:lpstr>No Reduction in the Protection and Retention of Wetlands</vt:lpstr>
      <vt:lpstr>Challenges Remain</vt:lpstr>
      <vt:lpstr>Legislation to Begin the Process of Assumption Has Been Introduced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</dc:creator>
  <cp:lastModifiedBy>Kasey Gerkovich</cp:lastModifiedBy>
  <cp:revision>49</cp:revision>
  <dcterms:created xsi:type="dcterms:W3CDTF">2013-06-07T15:46:00Z</dcterms:created>
  <dcterms:modified xsi:type="dcterms:W3CDTF">2019-02-11T13:47:25Z</dcterms:modified>
</cp:coreProperties>
</file>